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>
        <p:scale>
          <a:sx n="50" d="100"/>
          <a:sy n="50" d="100"/>
        </p:scale>
        <p:origin x="113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6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8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3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1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1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9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6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1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2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8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p.</a:t>
            </a:r>
            <a:r>
              <a:rPr lang="ko-KR" altLang="en-US" dirty="0" smtClean="0"/>
              <a:t>목성 간단 설명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공유자료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페이지 설계 내용과 비슷함</a:t>
            </a:r>
            <a:endParaRPr lang="en-US" altLang="ko-KR" dirty="0" smtClean="0"/>
          </a:p>
          <a:p>
            <a:r>
              <a:rPr lang="ko-KR" altLang="en-US" dirty="0" err="1" smtClean="0"/>
              <a:t>주요위성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- more</a:t>
            </a:r>
            <a:r>
              <a:rPr lang="ko-KR" altLang="en-US" dirty="0" smtClean="0"/>
              <a:t>버튼 추</a:t>
            </a:r>
            <a:r>
              <a:rPr lang="ko-KR" altLang="en-US" dirty="0" smtClean="0"/>
              <a:t>가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7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구간 나눔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5299" y="3619500"/>
            <a:ext cx="5489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배경사진은</a:t>
            </a:r>
            <a:r>
              <a:rPr lang="ko-KR" altLang="en-US" b="1" dirty="0" smtClean="0"/>
              <a:t> 움직이지 않고</a:t>
            </a:r>
            <a:endParaRPr lang="en-US" altLang="ko-KR" b="1" dirty="0" smtClean="0"/>
          </a:p>
          <a:p>
            <a:r>
              <a:rPr lang="en-US" altLang="ko-KR" b="1" dirty="0" smtClean="0"/>
              <a:t>Height 50vh</a:t>
            </a:r>
            <a:r>
              <a:rPr lang="ko-KR" altLang="en-US" b="1" dirty="0" smtClean="0"/>
              <a:t>를 줘서 스크롤 시 일부만 보이도록 함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45" t="21719" r="617" b="28166"/>
          <a:stretch/>
        </p:blipFill>
        <p:spPr>
          <a:xfrm>
            <a:off x="495299" y="1029742"/>
            <a:ext cx="8979089" cy="25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0741" b="11667"/>
          <a:stretch/>
        </p:blipFill>
        <p:spPr>
          <a:xfrm>
            <a:off x="685800" y="948475"/>
            <a:ext cx="9505950" cy="2544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더 많은 내용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826086" y="17148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그리드로 구성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125153" y="1738569"/>
            <a:ext cx="6485447" cy="148088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25153" y="1717009"/>
            <a:ext cx="1780097" cy="762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3655" y="3133856"/>
            <a:ext cx="1186945" cy="35944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7" idx="1"/>
          </p:cNvCxnSpPr>
          <p:nvPr/>
        </p:nvCxnSpPr>
        <p:spPr>
          <a:xfrm flipV="1">
            <a:off x="8588806" y="1899548"/>
            <a:ext cx="237280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45057" y="3330191"/>
            <a:ext cx="474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플랙스로</a:t>
            </a:r>
            <a:r>
              <a:rPr lang="ko-KR" altLang="en-US" b="1" dirty="0" smtClean="0"/>
              <a:t> 구성하여 사진과 내용을 나란히 둠</a:t>
            </a:r>
            <a:endParaRPr lang="en-US" altLang="ko-KR" b="1" dirty="0" smtClean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504950" y="2100519"/>
            <a:ext cx="621510" cy="12451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 flipV="1">
            <a:off x="8017127" y="3493298"/>
            <a:ext cx="288673" cy="35480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339941" y="3890372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외부링크로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17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157" b="3287"/>
          <a:stretch/>
        </p:blipFill>
        <p:spPr>
          <a:xfrm>
            <a:off x="345057" y="822273"/>
            <a:ext cx="9894608" cy="4761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283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메인화면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197735" y="2768958"/>
            <a:ext cx="3928057" cy="186743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55131" y="3897730"/>
            <a:ext cx="4455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배경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en-US" altLang="ko-KR" dirty="0" err="1" smtClean="0">
                <a:solidFill>
                  <a:schemeClr val="bg1"/>
                </a:solidFill>
              </a:rPr>
              <a:t>autoplay</a:t>
            </a:r>
            <a:r>
              <a:rPr lang="en-US" altLang="ko-KR" dirty="0" smtClean="0">
                <a:solidFill>
                  <a:schemeClr val="bg1"/>
                </a:solidFill>
              </a:rPr>
              <a:t>, loop(</a:t>
            </a:r>
            <a:r>
              <a:rPr lang="ko-KR" altLang="en-US" dirty="0" smtClean="0">
                <a:solidFill>
                  <a:schemeClr val="bg1"/>
                </a:solidFill>
              </a:rPr>
              <a:t>자동재생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무한반복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애니메</a:t>
            </a:r>
            <a:r>
              <a:rPr lang="ko-KR" altLang="en-US" dirty="0" smtClean="0">
                <a:solidFill>
                  <a:schemeClr val="bg1"/>
                </a:solidFill>
              </a:rPr>
              <a:t>이션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글자색</a:t>
            </a:r>
            <a:r>
              <a:rPr lang="ko-KR" altLang="en-US" dirty="0" smtClean="0">
                <a:solidFill>
                  <a:schemeClr val="bg1"/>
                </a:solidFill>
              </a:rPr>
              <a:t> 투명 </a:t>
            </a:r>
            <a:r>
              <a:rPr lang="en-US" altLang="ko-KR" dirty="0" smtClean="0">
                <a:solidFill>
                  <a:schemeClr val="bg1"/>
                </a:solidFill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</a:rPr>
              <a:t>하얀색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125792" y="4636394"/>
            <a:ext cx="329339" cy="437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56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1370" b="3631"/>
          <a:stretch/>
        </p:blipFill>
        <p:spPr>
          <a:xfrm>
            <a:off x="345057" y="822272"/>
            <a:ext cx="9894608" cy="4730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527074" y="1320265"/>
            <a:ext cx="7674076" cy="257746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02224" y="1320265"/>
            <a:ext cx="1905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각각 </a:t>
            </a:r>
            <a:r>
              <a:rPr lang="en-US" altLang="ko-KR" b="1" dirty="0" smtClean="0"/>
              <a:t>flex</a:t>
            </a:r>
            <a:r>
              <a:rPr lang="ko-KR" altLang="en-US" b="1" dirty="0" smtClean="0"/>
              <a:t>로 구성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애니메이션</a:t>
            </a:r>
            <a:endParaRPr lang="en-US" altLang="ko-KR" b="1" dirty="0" smtClean="0"/>
          </a:p>
          <a:p>
            <a:r>
              <a:rPr lang="en-US" altLang="ko-KR" b="1" dirty="0" smtClean="0"/>
              <a:t>Opacity 0 -&gt;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59062" y="4063465"/>
            <a:ext cx="7674076" cy="14896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87105" y="5727957"/>
            <a:ext cx="542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각 요소의 윗부분이 </a:t>
            </a:r>
            <a:endParaRPr lang="en-US" altLang="ko-KR" b="1" dirty="0" smtClean="0"/>
          </a:p>
          <a:p>
            <a:r>
              <a:rPr lang="ko-KR" altLang="en-US" b="1" dirty="0" smtClean="0"/>
              <a:t>보이는 </a:t>
            </a:r>
            <a:r>
              <a:rPr lang="ko-KR" altLang="en-US" b="1" dirty="0" err="1" smtClean="0"/>
              <a:t>화면기준</a:t>
            </a:r>
            <a:r>
              <a:rPr lang="ko-KR" altLang="en-US" b="1" dirty="0" smtClean="0"/>
              <a:t> </a:t>
            </a:r>
            <a:r>
              <a:rPr lang="en-US" altLang="ko-KR" b="1" dirty="0"/>
              <a:t>2</a:t>
            </a:r>
            <a:r>
              <a:rPr lang="en-US" altLang="ko-KR" b="1" dirty="0" smtClean="0"/>
              <a:t>/3</a:t>
            </a:r>
            <a:r>
              <a:rPr lang="ko-KR" altLang="en-US" b="1" dirty="0" smtClean="0"/>
              <a:t>위치에 올 때 애니메이션 발동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9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296" b="3518"/>
          <a:stretch/>
        </p:blipFill>
        <p:spPr>
          <a:xfrm>
            <a:off x="345057" y="854077"/>
            <a:ext cx="9894608" cy="4741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924" y="1472665"/>
            <a:ext cx="6038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애니메이션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왼쪽에서 오른쪽으로 펼쳐지듯 등장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페이지 윗부분이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화면기준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1/3</a:t>
            </a:r>
            <a:r>
              <a:rPr lang="ko-KR" altLang="en-US" b="1" dirty="0" err="1" smtClean="0">
                <a:solidFill>
                  <a:schemeClr val="bg1"/>
                </a:solidFill>
              </a:rPr>
              <a:t>위치할때</a:t>
            </a:r>
            <a:r>
              <a:rPr lang="ko-KR" altLang="en-US" b="1" dirty="0" smtClean="0">
                <a:solidFill>
                  <a:schemeClr val="bg1"/>
                </a:solidFill>
              </a:rPr>
              <a:t> 애니메이션 발동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7105" y="5727957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3D</a:t>
            </a:r>
            <a:r>
              <a:rPr lang="ko-KR" altLang="en-US" b="1" dirty="0" smtClean="0"/>
              <a:t>로 마우스 드래그 시 행성 움직이기 가능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146574" y="1516975"/>
            <a:ext cx="4949926" cy="407826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481" b="3518"/>
          <a:stretch/>
        </p:blipFill>
        <p:spPr>
          <a:xfrm>
            <a:off x="345057" y="822390"/>
            <a:ext cx="9894608" cy="4730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주요위성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259" y="5248110"/>
            <a:ext cx="4286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마우스 </a:t>
            </a:r>
            <a:r>
              <a:rPr lang="ko-KR" altLang="en-US" b="1" dirty="0" err="1" smtClean="0"/>
              <a:t>오버시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위성명과</a:t>
            </a:r>
            <a:r>
              <a:rPr lang="ko-KR" altLang="en-US" b="1" dirty="0" smtClean="0"/>
              <a:t> 설명 등장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배경사진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scale 1.1</a:t>
            </a:r>
          </a:p>
          <a:p>
            <a:endParaRPr lang="en-US" altLang="ko-KR" b="1" dirty="0"/>
          </a:p>
          <a:p>
            <a:r>
              <a:rPr lang="ko-KR" altLang="en-US" b="1" dirty="0" err="1" smtClean="0"/>
              <a:t>클릭시</a:t>
            </a:r>
            <a:endParaRPr lang="en-US" altLang="ko-KR" b="1" dirty="0" smtClean="0"/>
          </a:p>
          <a:p>
            <a:r>
              <a:rPr lang="ko-KR" altLang="en-US" b="1" dirty="0" smtClean="0"/>
              <a:t>해당 위성설명페이지로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8782" y="5619751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개를 포함한 다른 위성관련 내용으로 이동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22340" y="1795831"/>
            <a:ext cx="1844760" cy="35191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70690" y="5248110"/>
            <a:ext cx="1254210" cy="37164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296" b="3703"/>
          <a:stretch/>
        </p:blipFill>
        <p:spPr>
          <a:xfrm>
            <a:off x="345057" y="822272"/>
            <a:ext cx="9894854" cy="4730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더 많은 내용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707186" y="2285999"/>
            <a:ext cx="2716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그리드 사용</a:t>
            </a:r>
            <a:endParaRPr lang="en-US" altLang="ko-KR" b="1" dirty="0" smtClean="0"/>
          </a:p>
          <a:p>
            <a:r>
              <a:rPr lang="en-US" altLang="ko-KR" dirty="0"/>
              <a:t>grid-template-columns: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repeat(3</a:t>
            </a:r>
            <a:r>
              <a:rPr lang="en-US" altLang="ko-KR" dirty="0"/>
              <a:t>, 1fr);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622340" y="2285999"/>
            <a:ext cx="7026360" cy="30289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p.</a:t>
            </a:r>
            <a:r>
              <a:rPr lang="ko-KR" altLang="en-US" dirty="0" smtClean="0"/>
              <a:t>토성 간단 설명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기본설명화면</a:t>
            </a:r>
            <a:r>
              <a:rPr lang="en-US" altLang="ko-KR" dirty="0" smtClean="0"/>
              <a:t>(2) – </a:t>
            </a:r>
            <a:r>
              <a:rPr lang="ko-KR" altLang="en-US" dirty="0" smtClean="0"/>
              <a:t>애니메이션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위 아래 내용 추가</a:t>
            </a:r>
            <a:endParaRPr lang="en-US" altLang="ko-KR" dirty="0" smtClean="0"/>
          </a:p>
          <a:p>
            <a:r>
              <a:rPr lang="ko-KR" altLang="en-US" dirty="0" smtClean="0"/>
              <a:t>구간 나눔 추가</a:t>
            </a:r>
            <a:endParaRPr lang="en-US" altLang="ko-KR" dirty="0" smtClean="0"/>
          </a:p>
          <a:p>
            <a:r>
              <a:rPr lang="ko-KR" altLang="en-US" dirty="0" smtClean="0"/>
              <a:t>더 </a:t>
            </a:r>
            <a:r>
              <a:rPr lang="ko-KR" altLang="en-US" dirty="0"/>
              <a:t>많은 </a:t>
            </a:r>
            <a:r>
              <a:rPr lang="ko-KR" altLang="en-US" dirty="0" smtClean="0"/>
              <a:t>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구성방법 변경 </a:t>
            </a:r>
            <a:r>
              <a:rPr lang="en-US" altLang="ko-KR" dirty="0" smtClean="0"/>
              <a:t>/ Saturn fact </a:t>
            </a:r>
            <a:r>
              <a:rPr lang="ko-KR" altLang="en-US" dirty="0" smtClean="0"/>
              <a:t>버튼 추가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3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687" t="36296" r="50625" b="17037"/>
          <a:stretch/>
        </p:blipFill>
        <p:spPr>
          <a:xfrm>
            <a:off x="493286" y="1232384"/>
            <a:ext cx="496184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283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메인화면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010179" y="2030294"/>
            <a:ext cx="3928057" cy="186743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55129" y="1281061"/>
            <a:ext cx="1963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목성과 내용 동일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애니메</a:t>
            </a:r>
            <a:r>
              <a:rPr lang="ko-KR" altLang="en-US" dirty="0" smtClean="0"/>
              <a:t>이션</a:t>
            </a:r>
            <a:endParaRPr lang="en-US" altLang="ko-KR" dirty="0" smtClean="0"/>
          </a:p>
          <a:p>
            <a:r>
              <a:rPr lang="en-US" altLang="ko-KR" dirty="0" smtClean="0"/>
              <a:t>Opacity 0 -&gt; 1</a:t>
            </a:r>
          </a:p>
          <a:p>
            <a:endParaRPr lang="en-US" altLang="ko-KR" dirty="0"/>
          </a:p>
          <a:p>
            <a:r>
              <a:rPr lang="ko-KR" altLang="en-US" dirty="0" smtClean="0"/>
              <a:t>제목에는</a:t>
            </a:r>
            <a:endParaRPr lang="en-US" altLang="ko-KR" dirty="0" smtClean="0"/>
          </a:p>
          <a:p>
            <a:r>
              <a:rPr lang="en-US" altLang="ko-KR" dirty="0" smtClean="0"/>
              <a:t>+ left</a:t>
            </a:r>
            <a:r>
              <a:rPr lang="ko-KR" altLang="en-US" dirty="0" smtClean="0"/>
              <a:t>이동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042" t="51481" r="47396" b="6482"/>
          <a:stretch/>
        </p:blipFill>
        <p:spPr>
          <a:xfrm>
            <a:off x="6437128" y="3897730"/>
            <a:ext cx="4821748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5030" y="4596051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4019011" y="5133751"/>
            <a:ext cx="2872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 smtClean="0"/>
              <a:t>목성과 내용 동일</a:t>
            </a:r>
            <a:endParaRPr lang="en-US" altLang="ko-KR" b="1" dirty="0" smtClean="0"/>
          </a:p>
          <a:p>
            <a:pPr algn="r"/>
            <a:endParaRPr lang="en-US" altLang="ko-KR" b="1" dirty="0" smtClean="0"/>
          </a:p>
          <a:p>
            <a:pPr algn="r"/>
            <a:r>
              <a:rPr lang="ko-KR" altLang="en-US" dirty="0" smtClean="0"/>
              <a:t>두번째 단락에는 </a:t>
            </a:r>
            <a:r>
              <a:rPr lang="ko-KR" altLang="en-US" dirty="0" err="1" smtClean="0"/>
              <a:t>사진대신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모형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7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074" r="-313" b="4074"/>
          <a:stretch/>
        </p:blipFill>
        <p:spPr>
          <a:xfrm>
            <a:off x="345057" y="854077"/>
            <a:ext cx="7559086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45057" y="4181128"/>
            <a:ext cx="6038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애니메이션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Width 0% -&gt; 100% </a:t>
            </a:r>
            <a:r>
              <a:rPr lang="ko-KR" altLang="en-US" b="1" dirty="0" smtClean="0"/>
              <a:t>선이 양쪽으로 펼쳐지고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Height 0 -&gt; 80vh</a:t>
            </a:r>
            <a:r>
              <a:rPr lang="ko-KR" altLang="en-US" b="1" dirty="0" smtClean="0"/>
              <a:t>로 아래로 </a:t>
            </a:r>
            <a:r>
              <a:rPr lang="ko-KR" altLang="en-US" b="1" dirty="0" err="1" smtClean="0"/>
              <a:t>펼쳐짐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페이지 윗부분이 </a:t>
            </a:r>
            <a:r>
              <a:rPr lang="ko-KR" altLang="en-US" b="1" dirty="0" err="1" smtClean="0"/>
              <a:t>화면기준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1/3</a:t>
            </a:r>
            <a:r>
              <a:rPr lang="ko-KR" altLang="en-US" b="1" dirty="0" err="1" smtClean="0"/>
              <a:t>위치할때</a:t>
            </a:r>
            <a:r>
              <a:rPr lang="ko-KR" altLang="en-US" b="1" dirty="0" smtClean="0"/>
              <a:t> 애니메이션 발동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45057" y="1141277"/>
            <a:ext cx="7559086" cy="259465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t="58889" r="60000" b="7407"/>
          <a:stretch/>
        </p:blipFill>
        <p:spPr>
          <a:xfrm>
            <a:off x="6800850" y="2740992"/>
            <a:ext cx="4991100" cy="2365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9050" y="51065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smtClean="0"/>
              <a:t>사진 하단 버튼</a:t>
            </a:r>
            <a:r>
              <a:rPr lang="en-US" altLang="ko-KR" b="1" dirty="0" smtClean="0"/>
              <a:t>(Read the Story </a:t>
            </a:r>
            <a:r>
              <a:rPr lang="ko-KR" altLang="en-US" b="1" dirty="0" smtClean="0"/>
              <a:t>☞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클릭 시 외부 링크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9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265</Words>
  <Application>Microsoft Office PowerPoint</Application>
  <PresentationFormat>와이드스크린</PresentationFormat>
  <Paragraphs>66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p.목성 간단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p.토성 간단 설명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p.목성 간단 설명</dc:title>
  <dc:creator>user</dc:creator>
  <cp:lastModifiedBy>user</cp:lastModifiedBy>
  <cp:revision>8</cp:revision>
  <dcterms:created xsi:type="dcterms:W3CDTF">2024-05-07T05:17:50Z</dcterms:created>
  <dcterms:modified xsi:type="dcterms:W3CDTF">2024-05-07T06:00:40Z</dcterms:modified>
</cp:coreProperties>
</file>